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76" r:id="rId4"/>
    <p:sldId id="260" r:id="rId5"/>
    <p:sldId id="273" r:id="rId6"/>
    <p:sldId id="277" r:id="rId7"/>
    <p:sldId id="278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4/7/2018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Sewerage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 smtClean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haroni" pitchFamily="2" charset="-79"/>
                <a:ea typeface="+mj-ea"/>
                <a:cs typeface="Aharoni" pitchFamily="2" charset="-79"/>
              </a:rPr>
              <a:t>Secondary Treatment System</a:t>
            </a:r>
            <a:endParaRPr lang="en-US" sz="3200" b="1" dirty="0">
              <a:solidFill>
                <a:srgbClr val="FF0000"/>
              </a:solidFill>
              <a:latin typeface="Aharoni" pitchFamily="2" charset="-79"/>
              <a:ea typeface="+mj-ea"/>
              <a:cs typeface="Aharoni" pitchFamily="2" charset="-79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71600" y="3048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Suspended Growth Process</a:t>
            </a:r>
            <a:endParaRPr lang="en-US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endParaRPr lang="en-US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194" name="Picture 2" descr="ÙØªÙØ¬Ø© Ø¨Ø­Ø« Ø§ÙØµÙØ± Ø¹Ù âªactivated sludge processâ¬â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371600"/>
            <a:ext cx="6705600" cy="5029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2" name="AutoShape 4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4" name="AutoShape 6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6" name="AutoShape 8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8" name="AutoShape 10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0" name="AutoShape 12" descr="ÙØªÙØ¬Ø© Ø¨Ø­Ø« Ø§ÙØµÙØ± Ø¹Ù âªattached growth process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2" name="AutoShape 14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" name="AutoShape 16" descr="ÙØªÙØ¬Ø© Ø¨Ø­Ø« Ø§ÙØµÙØ± Ø¹Ù âªattached growth process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0" name="Picture 2" descr="ÙØªÙØ¬Ø© Ø¨Ø­Ø« Ø§ÙØµÙØ± Ø¹Ù âªactivated sludge processâ¬â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39896"/>
            <a:ext cx="8077200" cy="4217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2" name="AutoShape 4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4" name="AutoShape 6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6" name="AutoShape 8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8" name="AutoShape 10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0" name="AutoShape 12" descr="ÙØªÙØ¬Ø© Ø¨Ø­Ø« Ø§ÙØµÙØ± Ø¹Ù âªattached growth process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2" name="AutoShape 14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4" name="AutoShape 16" descr="ÙØªÙØ¬Ø© Ø¨Ø­Ø« Ø§ÙØµÙØ± Ø¹Ù âªattached growth process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AutoShape 2" descr="ÙØªÙØ¬Ø© Ø¨Ø­Ø« Ø§ÙØµÙØ± Ø¹Ù âªcompletely mixed process with solid recycle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ÙØªÙØ¬Ø© Ø¨Ø­Ø« Ø§ÙØµÙØ± Ø¹Ù âªcompletely mixed process with solid recycle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ÙØªÙØ¬Ø© Ø¨Ø­Ø« Ø§ÙØµÙØ± Ø¹Ù âªcompletely mixed process with solid recycle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6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0"/>
            <a:ext cx="6781800" cy="678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799" y="1143000"/>
            <a:ext cx="803423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" name="AutoShape 2" descr="نتيجة بحث الصور عن ‪bacteria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" name="AutoShape 2" descr="ÙØªÙØ¬Ø© Ø¨Ø­Ø« Ø§ÙØµÙØ± Ø¹Ù âªArbitrary flow reactors of waste wate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2" name="AutoShape 4" descr="ÙØªÙØ¬Ø© Ø¨Ø­Ø« Ø§ÙØµÙØ± Ø¹Ù âªArbitrary flow reactors of waste wate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ÙØªÙØ¬Ø© Ø¨Ø­Ø« Ø§ÙØµÙØ± Ø¹Ù âªcompletely mixed process with solid recycleâ¬â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1443" y="532787"/>
            <a:ext cx="6939865" cy="5029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861263"/>
            <a:ext cx="6250242" cy="1312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522672"/>
            <a:ext cx="6172200" cy="156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1" y="1143000"/>
            <a:ext cx="5641868" cy="112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377821"/>
            <a:ext cx="5257800" cy="233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596</TotalTime>
  <Words>17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69</cp:revision>
  <dcterms:created xsi:type="dcterms:W3CDTF">2017-10-16T19:06:06Z</dcterms:created>
  <dcterms:modified xsi:type="dcterms:W3CDTF">2018-04-07T20:24:07Z</dcterms:modified>
</cp:coreProperties>
</file>