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75" r:id="rId3"/>
    <p:sldId id="276" r:id="rId4"/>
    <p:sldId id="260" r:id="rId5"/>
    <p:sldId id="273" r:id="rId6"/>
    <p:sldId id="277" r:id="rId7"/>
    <p:sldId id="278" r:id="rId8"/>
    <p:sldId id="27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262838-83DC-4D37-82F2-3DAE34B99372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52262838-83DC-4D37-82F2-3DAE34B99372}" type="datetimeFigureOut">
              <a:rPr lang="en-US" smtClean="0"/>
              <a:pPr/>
              <a:t>4/7/2018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C9282DBE-12B6-42AB-A3C9-C2C22A6F3A6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 txBox="1">
            <a:spLocks noChangeArrowheads="1"/>
          </p:cNvSpPr>
          <p:nvPr/>
        </p:nvSpPr>
        <p:spPr>
          <a:xfrm>
            <a:off x="928688" y="1214438"/>
            <a:ext cx="7500937" cy="627062"/>
          </a:xfrm>
          <a:prstGeom prst="rect">
            <a:avLst/>
          </a:prstGeom>
        </p:spPr>
        <p:txBody>
          <a:bodyPr anchor="b">
            <a:normAutofit fontScale="925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uLnTx/>
                <a:uFillTx/>
                <a:latin typeface="Algerian" pitchFamily="82" charset="0"/>
                <a:ea typeface="+mj-ea"/>
                <a:cs typeface="Tahoma" pitchFamily="34" charset="0"/>
              </a:rPr>
              <a:t>Sanitary Engineering</a:t>
            </a:r>
          </a:p>
        </p:txBody>
      </p:sp>
      <p:sp>
        <p:nvSpPr>
          <p:cNvPr id="5" name="Rectangle 2"/>
          <p:cNvSpPr txBox="1">
            <a:spLocks noChangeArrowheads="1"/>
          </p:cNvSpPr>
          <p:nvPr/>
        </p:nvSpPr>
        <p:spPr bwMode="auto">
          <a:xfrm>
            <a:off x="1428750" y="2514600"/>
            <a:ext cx="6491288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chemeClr val="tx2"/>
                </a:solidFill>
                <a:latin typeface="Andalus" pitchFamily="18" charset="-78"/>
                <a:ea typeface="+mj-ea"/>
                <a:cs typeface="Andalus" pitchFamily="18" charset="-78"/>
              </a:rPr>
              <a:t>Sewerage Engineering</a:t>
            </a: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 smtClean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3200" b="1" dirty="0" smtClean="0">
                <a:solidFill>
                  <a:srgbClr val="FF0000"/>
                </a:solidFill>
                <a:latin typeface="Aharoni" pitchFamily="2" charset="-79"/>
                <a:ea typeface="+mj-ea"/>
                <a:cs typeface="Aharoni" pitchFamily="2" charset="-79"/>
              </a:rPr>
              <a:t>Secondary Treatment System</a:t>
            </a:r>
            <a:endParaRPr lang="en-US" sz="3200" b="1" dirty="0">
              <a:solidFill>
                <a:srgbClr val="FF0000"/>
              </a:solidFill>
              <a:latin typeface="Aharoni" pitchFamily="2" charset="-79"/>
              <a:ea typeface="+mj-ea"/>
              <a:cs typeface="Aharoni" pitchFamily="2" charset="-79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By</a:t>
            </a:r>
          </a:p>
          <a:p>
            <a:pPr algn="ctr" fontAlgn="auto">
              <a:spcAft>
                <a:spcPts val="0"/>
              </a:spcAft>
              <a:defRPr/>
            </a:pP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Dr.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Muhanad</a:t>
            </a:r>
            <a:r>
              <a:rPr lang="en-US" sz="2000" b="1" dirty="0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 M. </a:t>
            </a:r>
            <a:r>
              <a:rPr lang="en-US" sz="2000" b="1" dirty="0" err="1">
                <a:solidFill>
                  <a:schemeClr val="tx2"/>
                </a:solidFill>
                <a:latin typeface="Arial Black" pitchFamily="34" charset="0"/>
                <a:ea typeface="+mj-ea"/>
                <a:cs typeface="Andalus" pitchFamily="18" charset="-78"/>
              </a:rPr>
              <a:t>Abbas</a:t>
            </a:r>
            <a:endParaRPr lang="en-US" sz="2000" b="1" dirty="0">
              <a:solidFill>
                <a:schemeClr val="tx2"/>
              </a:solidFill>
              <a:latin typeface="Arial Black" pitchFamily="34" charset="0"/>
              <a:ea typeface="+mj-ea"/>
              <a:cs typeface="Andalus" pitchFamily="18" charset="-78"/>
            </a:endParaRPr>
          </a:p>
          <a:p>
            <a:pPr algn="ctr" fontAlgn="auto">
              <a:spcAft>
                <a:spcPts val="0"/>
              </a:spcAft>
              <a:defRPr/>
            </a:pPr>
            <a:endParaRPr lang="en-US" sz="3200" b="1" dirty="0">
              <a:solidFill>
                <a:schemeClr val="tx2"/>
              </a:solidFill>
              <a:latin typeface="Andalus" pitchFamily="18" charset="-78"/>
              <a:ea typeface="+mj-ea"/>
              <a:cs typeface="Andalus" pitchFamily="18" charset="-7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371600" y="304800"/>
            <a:ext cx="4343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rgbClr val="FF0000"/>
                </a:solidFill>
                <a:latin typeface="Arial Black" pitchFamily="34" charset="0"/>
              </a:rPr>
              <a:t>Suspended Growth Process</a:t>
            </a:r>
            <a:endParaRPr lang="en-US" sz="2000" dirty="0" smtClean="0">
              <a:solidFill>
                <a:srgbClr val="FF0000"/>
              </a:solidFill>
              <a:latin typeface="Arial Black" pitchFamily="34" charset="0"/>
            </a:endParaRPr>
          </a:p>
          <a:p>
            <a:endParaRPr lang="en-US" sz="2000" dirty="0" smtClean="0">
              <a:solidFill>
                <a:srgbClr val="FF0000"/>
              </a:solidFill>
              <a:latin typeface="Arial Black" pitchFamily="34" charset="0"/>
            </a:endParaRPr>
          </a:p>
        </p:txBody>
      </p:sp>
      <p:pic>
        <p:nvPicPr>
          <p:cNvPr id="8194" name="Picture 2" descr="ÙØªÙØ¬Ø© Ø¨Ø­Ø« Ø§ÙØµÙØ± Ø¹Ù âªactivated sludge processâ¬â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47800" y="1371600"/>
            <a:ext cx="6705600" cy="50292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AutoShape 6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AutoShape 8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AutoShape 10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0" name="AutoShape 12" descr="ÙØªÙØ¬Ø© Ø¨Ø­Ø« Ø§ÙØµÙØ± Ø¹Ù âªattached growth process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2" name="AutoShape 14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" name="AutoShape 16" descr="ÙØªÙØ¬Ø© Ø¨Ø­Ø« Ø§ÙØµÙØ± Ø¹Ù âªattached growth process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170" name="Picture 2" descr="ÙØªÙØ¬Ø© Ø¨Ø­Ø« Ø§ÙØµÙØ± Ø¹Ù âªactivated sludge processâ¬â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1039896"/>
            <a:ext cx="8077200" cy="42179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0" name="AutoShape 2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2" name="AutoShape 4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4" name="AutoShape 6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6" name="AutoShape 8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298" name="AutoShape 10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0" name="AutoShape 12" descr="ÙØªÙØ¬Ø© Ø¨Ø­Ø« Ø§ÙØµÙØ± Ø¹Ù âªattached growth process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2" name="AutoShape 14" descr="ØµÙØ±Ø© Ø°Ø§Øª ØµÙØ©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304" name="AutoShape 16" descr="ÙØªÙØ¬Ø© Ø¨Ø­Ø« Ø§ÙØµÙØ± Ø¹Ù âªattached growth process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6" name="AutoShape 2" descr="ÙØªÙØ¬Ø© Ø¨Ø­Ø« Ø§ÙØµÙØ± Ø¹Ù âªcompletely mixed process with solid recycle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48" name="AutoShape 4" descr="ÙØªÙØ¬Ø© Ø¨Ø­Ø« Ø§ÙØµÙØ± Ø¹Ù âªcompletely mixed process with solid recycle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6150" name="AutoShape 6" descr="ÙØªÙØ¬Ø© Ø¨Ø­Ø« Ø§ÙØµÙØ± Ø¹Ù âªcompletely mixed process with solid recycle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7" name="Picture 16" descr="1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0"/>
            <a:ext cx="6781800" cy="678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66799" y="1143000"/>
            <a:ext cx="8034233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نتيجة بحث الصور عن ‪water supply home intakes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0" name="AutoShape 2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2" name="AutoShape 4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4" name="AutoShape 6" descr="نتيجة بحث الصور عن ‪sanitary sewers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2" name="AutoShape 2" descr="نتيجة بحث الصور عن ‪bacteria in sewage water picture‬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0" name="AutoShape 2" descr="ÙØªÙØ¬Ø© Ø¨Ø­Ø« Ø§ÙØµÙØ± Ø¹Ù âªArbitrary flow reactors of waste wate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7172" name="AutoShape 4" descr="ÙØªÙØ¬Ø© Ø¨Ø­Ø« Ø§ÙØµÙØ± Ø¹Ù âªArbitrary flow reactors of waste waterâ¬â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" name="Picture 2" descr="ÙØªÙØ¬Ø© Ø¨Ø­Ø« Ø§ÙØµÙØ± Ø¹Ù âªcompletely mixed process with solid recycleâ¬â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21443" y="532787"/>
            <a:ext cx="6939865" cy="5029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861263"/>
            <a:ext cx="6250242" cy="1312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1522672"/>
            <a:ext cx="6172200" cy="15699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AutoShape 4" descr="نتيجة بحث الصور عن ‪BOD testing in waste water picture‬‏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1" y="1143000"/>
            <a:ext cx="5641868" cy="11238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66800" y="3377821"/>
            <a:ext cx="5257800" cy="23371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596</TotalTime>
  <Words>17</Words>
  <Application>Microsoft Office PowerPoint</Application>
  <PresentationFormat>On-screen Show (4:3)</PresentationFormat>
  <Paragraphs>8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Solstice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User</cp:lastModifiedBy>
  <cp:revision>69</cp:revision>
  <dcterms:created xsi:type="dcterms:W3CDTF">2017-10-16T19:06:06Z</dcterms:created>
  <dcterms:modified xsi:type="dcterms:W3CDTF">2018-04-07T20:24:07Z</dcterms:modified>
</cp:coreProperties>
</file>